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96" r:id="rId2"/>
    <p:sldId id="356" r:id="rId3"/>
    <p:sldId id="661" r:id="rId4"/>
    <p:sldId id="389" r:id="rId5"/>
    <p:sldId id="666" r:id="rId6"/>
    <p:sldId id="664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998"/>
    <a:srgbClr val="036177"/>
    <a:srgbClr val="426A42"/>
    <a:srgbClr val="3F6348"/>
    <a:srgbClr val="436753"/>
    <a:srgbClr val="5F9361"/>
    <a:srgbClr val="51733C"/>
    <a:srgbClr val="79A452"/>
    <a:srgbClr val="72A1AC"/>
    <a:srgbClr val="4F7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2774" autoAdjust="0"/>
  </p:normalViewPr>
  <p:slideViewPr>
    <p:cSldViewPr snapToGrid="0">
      <p:cViewPr varScale="1">
        <p:scale>
          <a:sx n="55" d="100"/>
          <a:sy n="55" d="100"/>
        </p:scale>
        <p:origin x="1096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B1D2-615F-4B26-AF44-FDCB9AEF6C7E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CD469-2FD3-4A37-ACE0-3351FA78F5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34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20F4F-7046-4556-A473-63BD8CB9B28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48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20F4F-7046-4556-A473-63BD8CB9B28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40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B85C-7479-4B9C-ACEC-6942295157D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01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FB85C-7479-4B9C-ACEC-6942295157D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641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20F4F-7046-4556-A473-63BD8CB9B28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1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9A35ABD-7231-4250-BB6A-8842CA382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2" y="188092"/>
            <a:ext cx="2827864" cy="84010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D961EE8-29B0-4122-8AFA-F582E9B040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65" y="117977"/>
            <a:ext cx="3038942" cy="9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74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22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FB4B86C-4C9D-416B-8381-098734C9B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2" y="188092"/>
            <a:ext cx="2827864" cy="84010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8738BB1-FEE6-4F96-BC3C-F1D9890488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65" y="117977"/>
            <a:ext cx="3038942" cy="9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3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DAE15CD-C4F1-412F-B717-8B37CFF54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2" y="188092"/>
            <a:ext cx="2827864" cy="84010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BFB256C-82D1-4C1E-8CA5-509AD5B01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65" y="117977"/>
            <a:ext cx="3038942" cy="9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5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3FE3B98-74A8-40DA-9609-0A375B77A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2" y="188092"/>
            <a:ext cx="2827864" cy="84010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92B963B-1E27-4E47-B8C8-EB4DD47B40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65" y="117977"/>
            <a:ext cx="3038942" cy="9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82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80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22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224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17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C813-9F6A-4E1A-A6F8-58921F0911B2}" type="datetimeFigureOut">
              <a:rPr lang="sv-SE" smtClean="0"/>
              <a:t>2024-12-12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E476-C100-4345-8AF6-518B02C295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7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BC6C491-AA65-4800-86E4-7045F7E0E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93" y="1818956"/>
            <a:ext cx="11286214" cy="338043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582739F-81A1-AF96-9972-057EA59BC2E7}"/>
              </a:ext>
            </a:extLst>
          </p:cNvPr>
          <p:cNvSpPr txBox="1"/>
          <p:nvPr/>
        </p:nvSpPr>
        <p:spPr>
          <a:xfrm>
            <a:off x="351293" y="57593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cs typeface="Futura Medium" panose="020B0602020204020303"/>
              </a:rPr>
              <a:t>Mattias Tranberg, psykolog och forskare</a:t>
            </a:r>
          </a:p>
          <a:p>
            <a:r>
              <a:rPr lang="sv-SE" sz="1800" dirty="0">
                <a:cs typeface="Futura Medium" panose="020B0602020204020303"/>
              </a:rPr>
              <a:t>Mattias.tranberg@skane.se</a:t>
            </a:r>
          </a:p>
        </p:txBody>
      </p:sp>
    </p:spTree>
    <p:extLst>
      <p:ext uri="{BB962C8B-B14F-4D97-AF65-F5344CB8AC3E}">
        <p14:creationId xmlns:p14="http://schemas.microsoft.com/office/powerpoint/2010/main" val="348020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objekt 44">
            <a:extLst>
              <a:ext uri="{FF2B5EF4-FFF2-40B4-BE49-F238E27FC236}">
                <a16:creationId xmlns:a16="http://schemas.microsoft.com/office/drawing/2014/main" id="{F02DFB80-B44D-D7BA-B463-EB317665D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4" y="-998817"/>
            <a:ext cx="10914743" cy="6232406"/>
          </a:xfrm>
          <a:prstGeom prst="rect">
            <a:avLst/>
          </a:prstGeom>
        </p:spPr>
      </p:pic>
      <p:sp>
        <p:nvSpPr>
          <p:cNvPr id="47" name="textruta 46">
            <a:extLst>
              <a:ext uri="{FF2B5EF4-FFF2-40B4-BE49-F238E27FC236}">
                <a16:creationId xmlns:a16="http://schemas.microsoft.com/office/drawing/2014/main" id="{0421973B-3B0E-A0E7-8C61-16B3BA2F2A15}"/>
              </a:ext>
            </a:extLst>
          </p:cNvPr>
          <p:cNvSpPr txBox="1"/>
          <p:nvPr/>
        </p:nvSpPr>
        <p:spPr>
          <a:xfrm>
            <a:off x="390433" y="4079427"/>
            <a:ext cx="74886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Futura PT Medium" panose="020B0602020204020303" pitchFamily="34" charset="0"/>
              </a:rPr>
              <a:t>-Ju tidigare vi tar upp ämnet med patienten, desto bättre för patienten (mindre intensivvård och högre livskvalitet)</a:t>
            </a:r>
          </a:p>
          <a:p>
            <a:endParaRPr lang="sv-SE" sz="2400" dirty="0">
              <a:latin typeface="Futura PT Medium" panose="020B0602020204020303" pitchFamily="34" charset="0"/>
            </a:endParaRPr>
          </a:p>
          <a:p>
            <a:r>
              <a:rPr lang="sv-SE" sz="2400" dirty="0">
                <a:latin typeface="Futura PT Medium" panose="020B0602020204020303" pitchFamily="34" charset="0"/>
              </a:rPr>
              <a:t>-Kan vara en otacksam uppgift, och orsaka stress hos vårdgivare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876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41"/>
    </mc:Choice>
    <mc:Fallback xmlns="">
      <p:transition spd="slow" advTm="7804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2C088943-C719-88E0-8A20-A5070B83E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1" y="268087"/>
            <a:ext cx="7596275" cy="2385775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D9E8705A-273A-DAD1-C321-83917456E4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14" t="27363" r="40755" b="17895"/>
          <a:stretch/>
        </p:blipFill>
        <p:spPr>
          <a:xfrm rot="2699135">
            <a:off x="5289861" y="-404709"/>
            <a:ext cx="5820183" cy="82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11"/>
    </mc:Choice>
    <mc:Fallback xmlns="">
      <p:transition spd="slow" advTm="788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671F-5593-498C-9354-37E02534E8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6701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sv-SE" sz="7200" dirty="0">
                <a:latin typeface="Adobe Garamond Pro" panose="02020502060506020403" pitchFamily="18" charset="0"/>
              </a:rPr>
              <a:t>LYSSNA</a:t>
            </a:r>
          </a:p>
        </p:txBody>
      </p:sp>
    </p:spTree>
    <p:extLst>
      <p:ext uri="{BB962C8B-B14F-4D97-AF65-F5344CB8AC3E}">
        <p14:creationId xmlns:p14="http://schemas.microsoft.com/office/powerpoint/2010/main" val="34609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klädsel, kvinna, tecknad serie, person&#10;&#10;Automatiskt genererad beskrivning">
            <a:extLst>
              <a:ext uri="{FF2B5EF4-FFF2-40B4-BE49-F238E27FC236}">
                <a16:creationId xmlns:a16="http://schemas.microsoft.com/office/drawing/2014/main" id="{8CBCB3DC-E925-DC07-D136-35B41D0C8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67" y="859755"/>
            <a:ext cx="5987359" cy="5987359"/>
          </a:xfrm>
        </p:spPr>
      </p:pic>
    </p:spTree>
    <p:extLst>
      <p:ext uri="{BB962C8B-B14F-4D97-AF65-F5344CB8AC3E}">
        <p14:creationId xmlns:p14="http://schemas.microsoft.com/office/powerpoint/2010/main" val="25746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A cartoon of someone soothing themselves after making a mistake. Bild 1 av 4">
            <a:extLst>
              <a:ext uri="{FF2B5EF4-FFF2-40B4-BE49-F238E27FC236}">
                <a16:creationId xmlns:a16="http://schemas.microsoft.com/office/drawing/2014/main" id="{06312AA8-8FA1-60C8-D4B7-838569FEB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4400" y="33274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r>
              <a:rPr lang="sv-SE" sz="1200" dirty="0"/>
              <a:t>z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8EAAAEC-821C-D317-E1C9-FB289017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70" y="202326"/>
            <a:ext cx="4025790" cy="402579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D1CF726-3390-417C-8049-A872D16E727F}"/>
              </a:ext>
            </a:extLst>
          </p:cNvPr>
          <p:cNvSpPr txBox="1"/>
          <p:nvPr/>
        </p:nvSpPr>
        <p:spPr>
          <a:xfrm>
            <a:off x="147145" y="4800600"/>
            <a:ext cx="800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Var medveten om ditt tonfall och ditt sätt att prata </a:t>
            </a:r>
          </a:p>
          <a:p>
            <a:r>
              <a:rPr lang="sv-SE" sz="2400" dirty="0"/>
              <a:t>med dig själv när du inte levt upp till dina förväntningar.</a:t>
            </a:r>
          </a:p>
        </p:txBody>
      </p:sp>
    </p:spTree>
    <p:extLst>
      <p:ext uri="{BB962C8B-B14F-4D97-AF65-F5344CB8AC3E}">
        <p14:creationId xmlns:p14="http://schemas.microsoft.com/office/powerpoint/2010/main" val="31604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05"/>
    </mc:Choice>
    <mc:Fallback xmlns="">
      <p:transition spd="slow" advTm="9760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CAF66-15FB-457C-AFD3-0D8AE9BFB945}"/>
              </a:ext>
            </a:extLst>
          </p:cNvPr>
          <p:cNvSpPr txBox="1">
            <a:spLocks/>
          </p:cNvSpPr>
          <p:nvPr/>
        </p:nvSpPr>
        <p:spPr>
          <a:xfrm>
            <a:off x="2015067" y="2834746"/>
            <a:ext cx="8161867" cy="1188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7200" dirty="0">
                <a:latin typeface="Adobe Garamond Pro" panose="02020502060506020403" pitchFamily="18" charset="0"/>
              </a:rPr>
              <a:t>Tack för att ni lyssnat!</a:t>
            </a:r>
          </a:p>
        </p:txBody>
      </p:sp>
    </p:spTree>
    <p:extLst>
      <p:ext uri="{BB962C8B-B14F-4D97-AF65-F5344CB8AC3E}">
        <p14:creationId xmlns:p14="http://schemas.microsoft.com/office/powerpoint/2010/main" val="285020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290C1E7300CC418116967D97B15331" ma:contentTypeVersion="15" ma:contentTypeDescription="Skapa ett nytt dokument." ma:contentTypeScope="" ma:versionID="e055f40f1e159a04c39189b053c3b72f">
  <xsd:schema xmlns:xsd="http://www.w3.org/2001/XMLSchema" xmlns:xs="http://www.w3.org/2001/XMLSchema" xmlns:p="http://schemas.microsoft.com/office/2006/metadata/properties" xmlns:ns2="3180f522-9ce7-40a7-afa6-7346c3812ce8" xmlns:ns3="eb465a92-2349-4e81-b160-0d8be886fc5a" targetNamespace="http://schemas.microsoft.com/office/2006/metadata/properties" ma:root="true" ma:fieldsID="bad503341d02067b26d5d29e84d61e56" ns2:_="" ns3:_="">
    <xsd:import namespace="3180f522-9ce7-40a7-afa6-7346c3812ce8"/>
    <xsd:import namespace="eb465a92-2349-4e81-b160-0d8be886f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0f522-9ce7-40a7-afa6-7346c3812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97266bcc-55c4-4544-a428-4f926305b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65a92-2349-4e81-b160-0d8be886f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18a20cc-6a73-4b9b-812b-ba53598a8135}" ma:internalName="TaxCatchAll" ma:showField="CatchAllData" ma:web="eb465a92-2349-4e81-b160-0d8be886f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465a92-2349-4e81-b160-0d8be886fc5a" xsi:nil="true"/>
    <lcf76f155ced4ddcb4097134ff3c332f xmlns="3180f522-9ce7-40a7-afa6-7346c3812c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F1855F-28B6-4004-91EB-DDF87AAF1C7F}"/>
</file>

<file path=customXml/itemProps2.xml><?xml version="1.0" encoding="utf-8"?>
<ds:datastoreItem xmlns:ds="http://schemas.openxmlformats.org/officeDocument/2006/customXml" ds:itemID="{A6BF2AD0-48C7-454D-8D87-BCFA110521EC}"/>
</file>

<file path=customXml/itemProps3.xml><?xml version="1.0" encoding="utf-8"?>
<ds:datastoreItem xmlns:ds="http://schemas.openxmlformats.org/officeDocument/2006/customXml" ds:itemID="{316028C5-8FC4-4337-AC4B-A7CF147A7C9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Bredbild</PresentationFormat>
  <Paragraphs>15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Adobe Garamond Pro</vt:lpstr>
      <vt:lpstr>Arial</vt:lpstr>
      <vt:lpstr>Calibri</vt:lpstr>
      <vt:lpstr>Calibri Light</vt:lpstr>
      <vt:lpstr>Futura Medium</vt:lpstr>
      <vt:lpstr>Futura PT Medium</vt:lpstr>
      <vt:lpstr>Office Theme</vt:lpstr>
      <vt:lpstr>PowerPoint-presentation</vt:lpstr>
      <vt:lpstr>PowerPoint-presentation</vt:lpstr>
      <vt:lpstr>PowerPoint-presentation</vt:lpstr>
      <vt:lpstr>LYSSNA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Matz Wennerhed Felicia</dc:creator>
  <cp:lastModifiedBy>Tranberg Mattias</cp:lastModifiedBy>
  <cp:revision>35</cp:revision>
  <dcterms:created xsi:type="dcterms:W3CDTF">2021-04-08T11:10:08Z</dcterms:created>
  <dcterms:modified xsi:type="dcterms:W3CDTF">2024-12-12T12:01:56Z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0x01010058290C1E7300CC418116967D97B15331</vt:lpwstr>
  </property>
</Properties>
</file>